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32" r:id="rId2"/>
    <p:sldId id="334" r:id="rId3"/>
    <p:sldId id="333" r:id="rId4"/>
    <p:sldId id="331" r:id="rId5"/>
    <p:sldId id="301" r:id="rId6"/>
    <p:sldId id="415" r:id="rId7"/>
    <p:sldId id="295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6" r:id="rId22"/>
    <p:sldId id="377" r:id="rId23"/>
    <p:sldId id="406" r:id="rId24"/>
    <p:sldId id="378" r:id="rId25"/>
    <p:sldId id="379" r:id="rId26"/>
    <p:sldId id="380" r:id="rId27"/>
    <p:sldId id="381" r:id="rId28"/>
    <p:sldId id="382" r:id="rId29"/>
    <p:sldId id="383" r:id="rId30"/>
    <p:sldId id="428" r:id="rId31"/>
    <p:sldId id="384" r:id="rId32"/>
    <p:sldId id="385" r:id="rId33"/>
    <p:sldId id="429" r:id="rId34"/>
    <p:sldId id="386" r:id="rId35"/>
    <p:sldId id="387" r:id="rId36"/>
    <p:sldId id="430" r:id="rId37"/>
    <p:sldId id="388" r:id="rId38"/>
    <p:sldId id="389" r:id="rId39"/>
    <p:sldId id="390" r:id="rId40"/>
    <p:sldId id="391" r:id="rId41"/>
    <p:sldId id="431" r:id="rId42"/>
    <p:sldId id="396" r:id="rId43"/>
    <p:sldId id="373" r:id="rId44"/>
    <p:sldId id="427" r:id="rId4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32"/>
            <p14:sldId id="334"/>
            <p14:sldId id="333"/>
            <p14:sldId id="331"/>
            <p14:sldId id="301"/>
            <p14:sldId id="415"/>
            <p14:sldId id="295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6"/>
            <p14:sldId id="377"/>
            <p14:sldId id="406"/>
            <p14:sldId id="378"/>
            <p14:sldId id="379"/>
            <p14:sldId id="380"/>
            <p14:sldId id="381"/>
            <p14:sldId id="382"/>
            <p14:sldId id="383"/>
            <p14:sldId id="428"/>
            <p14:sldId id="384"/>
            <p14:sldId id="385"/>
            <p14:sldId id="429"/>
            <p14:sldId id="386"/>
            <p14:sldId id="387"/>
            <p14:sldId id="430"/>
            <p14:sldId id="388"/>
            <p14:sldId id="389"/>
            <p14:sldId id="390"/>
            <p14:sldId id="391"/>
            <p14:sldId id="431"/>
            <p14:sldId id="396"/>
            <p14:sldId id="373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ain\Downloads\DB%20ADMCI%20Vigilance%20Baseline%20e%20T12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[DB ADMCI Vigilance Baseline e T12 (2).xlsx]Foglio3!Tabella pivot33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/>
              <a:t>33 Subjects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Foglio3!$B$3</c:f>
              <c:strCache>
                <c:ptCount val="1"/>
                <c:pt idx="0">
                  <c:v>Totale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E5D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63-40AB-9F96-3AA705B82BB7}"/>
              </c:ext>
            </c:extLst>
          </c:dPt>
          <c:dPt>
            <c:idx val="1"/>
            <c:invertIfNegative val="0"/>
            <c:bubble3D val="0"/>
            <c:spPr>
              <a:solidFill>
                <a:srgbClr val="F4B18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63-40AB-9F96-3AA705B82BB7}"/>
              </c:ext>
            </c:extLst>
          </c:dPt>
          <c:dPt>
            <c:idx val="2"/>
            <c:invertIfNegative val="0"/>
            <c:bubble3D val="0"/>
            <c:spPr>
              <a:solidFill>
                <a:srgbClr val="E2F0D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563-40AB-9F96-3AA705B82BB7}"/>
              </c:ext>
            </c:extLst>
          </c:dPt>
          <c:dPt>
            <c:idx val="3"/>
            <c:invertIfNegative val="0"/>
            <c:bubble3D val="0"/>
            <c:spPr>
              <a:solidFill>
                <a:srgbClr val="B4C7E7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3-40AB-9F96-3AA705B82B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Foglio3!$A$4:$A$7</c:f>
              <c:strCache>
                <c:ptCount val="4"/>
                <c:pt idx="0">
                  <c:v>Dementia (AD)</c:v>
                </c:pt>
                <c:pt idx="1">
                  <c:v>Dementia (AD+LBD)</c:v>
                </c:pt>
                <c:pt idx="2">
                  <c:v>Normal</c:v>
                </c:pt>
                <c:pt idx="3">
                  <c:v>Withdrawal</c:v>
                </c:pt>
              </c:strCache>
            </c:strRef>
          </c:cat>
          <c:val>
            <c:numRef>
              <c:f>Foglio3!$B$4:$B$7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23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8-4EBF-A0E9-6051E8F287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4962400"/>
        <c:axId val="54961984"/>
      </c:barChart>
      <c:catAx>
        <c:axId val="54962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961984"/>
        <c:crossesAt val="0.1"/>
        <c:auto val="1"/>
        <c:lblAlgn val="ctr"/>
        <c:lblOffset val="100"/>
        <c:noMultiLvlLbl val="0"/>
      </c:catAx>
      <c:valAx>
        <c:axId val="549619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Number of subjects</a:t>
                </a:r>
              </a:p>
            </c:rich>
          </c:tx>
          <c:layout>
            <c:manualLayout>
              <c:xMode val="edge"/>
              <c:yMode val="edge"/>
              <c:x val="0.45226587909868221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49624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04/10/2022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04/10/2022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4/10/2022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4/10/2022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4/10/2022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mp"/><Relationship Id="rId4" Type="http://schemas.openxmlformats.org/officeDocument/2006/relationships/image" Target="../media/image53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7" Type="http://schemas.openxmlformats.org/officeDocument/2006/relationships/image" Target="../media/image5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mp"/><Relationship Id="rId5" Type="http://schemas.openxmlformats.org/officeDocument/2006/relationships/image" Target="../media/image57.tmp"/><Relationship Id="rId4" Type="http://schemas.openxmlformats.org/officeDocument/2006/relationships/image" Target="../media/image56.tm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mp"/><Relationship Id="rId3" Type="http://schemas.openxmlformats.org/officeDocument/2006/relationships/image" Target="../media/image61.tmp"/><Relationship Id="rId7" Type="http://schemas.openxmlformats.org/officeDocument/2006/relationships/image" Target="../media/image65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mp"/><Relationship Id="rId5" Type="http://schemas.openxmlformats.org/officeDocument/2006/relationships/image" Target="../media/image63.tmp"/><Relationship Id="rId4" Type="http://schemas.openxmlformats.org/officeDocument/2006/relationships/image" Target="../media/image62.tmp"/><Relationship Id="rId9" Type="http://schemas.openxmlformats.org/officeDocument/2006/relationships/image" Target="../media/image57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mp"/><Relationship Id="rId4" Type="http://schemas.openxmlformats.org/officeDocument/2006/relationships/image" Target="../media/image67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tmp"/><Relationship Id="rId4" Type="http://schemas.openxmlformats.org/officeDocument/2006/relationships/image" Target="../media/image70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tmp"/><Relationship Id="rId4" Type="http://schemas.openxmlformats.org/officeDocument/2006/relationships/image" Target="../media/image73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tmp"/><Relationship Id="rId4" Type="http://schemas.openxmlformats.org/officeDocument/2006/relationships/image" Target="../media/image76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tmp"/><Relationship Id="rId4" Type="http://schemas.openxmlformats.org/officeDocument/2006/relationships/image" Target="../media/image79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7" Type="http://schemas.openxmlformats.org/officeDocument/2006/relationships/image" Target="../media/image8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tmp"/><Relationship Id="rId5" Type="http://schemas.openxmlformats.org/officeDocument/2006/relationships/image" Target="../media/image83.tmp"/><Relationship Id="rId4" Type="http://schemas.openxmlformats.org/officeDocument/2006/relationships/image" Target="../media/image82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tmp"/><Relationship Id="rId3" Type="http://schemas.openxmlformats.org/officeDocument/2006/relationships/image" Target="../media/image87.tmp"/><Relationship Id="rId7" Type="http://schemas.openxmlformats.org/officeDocument/2006/relationships/image" Target="../media/image91.tmp"/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tmp"/><Relationship Id="rId5" Type="http://schemas.openxmlformats.org/officeDocument/2006/relationships/image" Target="../media/image89.tmp"/><Relationship Id="rId4" Type="http://schemas.openxmlformats.org/officeDocument/2006/relationships/image" Target="../media/image88.tmp"/><Relationship Id="rId9" Type="http://schemas.openxmlformats.org/officeDocument/2006/relationships/image" Target="../media/image83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tmp"/><Relationship Id="rId4" Type="http://schemas.openxmlformats.org/officeDocument/2006/relationships/image" Target="../media/image93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7" Type="http://schemas.openxmlformats.org/officeDocument/2006/relationships/image" Target="../media/image9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tmp"/><Relationship Id="rId5" Type="http://schemas.openxmlformats.org/officeDocument/2006/relationships/image" Target="../media/image97.tmp"/><Relationship Id="rId4" Type="http://schemas.openxmlformats.org/officeDocument/2006/relationships/image" Target="../media/image96.tm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tmp"/><Relationship Id="rId3" Type="http://schemas.openxmlformats.org/officeDocument/2006/relationships/image" Target="../media/image101.tmp"/><Relationship Id="rId7" Type="http://schemas.openxmlformats.org/officeDocument/2006/relationships/image" Target="../media/image105.tmp"/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tmp"/><Relationship Id="rId5" Type="http://schemas.openxmlformats.org/officeDocument/2006/relationships/image" Target="../media/image103.tmp"/><Relationship Id="rId4" Type="http://schemas.openxmlformats.org/officeDocument/2006/relationships/image" Target="../media/image102.tmp"/><Relationship Id="rId9" Type="http://schemas.openxmlformats.org/officeDocument/2006/relationships/image" Target="../media/image97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tmp"/><Relationship Id="rId4" Type="http://schemas.openxmlformats.org/officeDocument/2006/relationships/image" Target="../media/image107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7" Type="http://schemas.openxmlformats.org/officeDocument/2006/relationships/image" Target="../media/image11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tmp"/><Relationship Id="rId5" Type="http://schemas.openxmlformats.org/officeDocument/2006/relationships/image" Target="../media/image111.tmp"/><Relationship Id="rId4" Type="http://schemas.openxmlformats.org/officeDocument/2006/relationships/image" Target="../media/image110.tm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tmp"/><Relationship Id="rId3" Type="http://schemas.openxmlformats.org/officeDocument/2006/relationships/image" Target="../media/image115.tmp"/><Relationship Id="rId7" Type="http://schemas.openxmlformats.org/officeDocument/2006/relationships/image" Target="../media/image119.tmp"/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tmp"/><Relationship Id="rId5" Type="http://schemas.openxmlformats.org/officeDocument/2006/relationships/image" Target="../media/image117.tmp"/><Relationship Id="rId4" Type="http://schemas.openxmlformats.org/officeDocument/2006/relationships/image" Target="../media/image116.tmp"/><Relationship Id="rId9" Type="http://schemas.openxmlformats.org/officeDocument/2006/relationships/image" Target="../media/image112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tmp"/><Relationship Id="rId4" Type="http://schemas.openxmlformats.org/officeDocument/2006/relationships/image" Target="../media/image121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tmp"/><Relationship Id="rId4" Type="http://schemas.openxmlformats.org/officeDocument/2006/relationships/image" Target="../media/image124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tmp"/><Relationship Id="rId4" Type="http://schemas.openxmlformats.org/officeDocument/2006/relationships/image" Target="../media/image127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mp"/><Relationship Id="rId7" Type="http://schemas.openxmlformats.org/officeDocument/2006/relationships/image" Target="../media/image13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tmp"/><Relationship Id="rId5" Type="http://schemas.openxmlformats.org/officeDocument/2006/relationships/image" Target="../media/image131.tmp"/><Relationship Id="rId4" Type="http://schemas.openxmlformats.org/officeDocument/2006/relationships/image" Target="../media/image130.tm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tmp"/><Relationship Id="rId3" Type="http://schemas.openxmlformats.org/officeDocument/2006/relationships/image" Target="../media/image135.tmp"/><Relationship Id="rId7" Type="http://schemas.openxmlformats.org/officeDocument/2006/relationships/image" Target="../media/image139.tmp"/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tmp"/><Relationship Id="rId5" Type="http://schemas.openxmlformats.org/officeDocument/2006/relationships/image" Target="../media/image137.tmp"/><Relationship Id="rId4" Type="http://schemas.openxmlformats.org/officeDocument/2006/relationships/image" Target="../media/image136.tmp"/><Relationship Id="rId9" Type="http://schemas.openxmlformats.org/officeDocument/2006/relationships/image" Target="../media/image131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tmp"/><Relationship Id="rId5" Type="http://schemas.openxmlformats.org/officeDocument/2006/relationships/image" Target="../media/image142.tmp"/><Relationship Id="rId4" Type="http://schemas.openxmlformats.org/officeDocument/2006/relationships/image" Target="../media/image141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tmp"/><Relationship Id="rId5" Type="http://schemas.openxmlformats.org/officeDocument/2006/relationships/image" Target="../media/image146.tmp"/><Relationship Id="rId4" Type="http://schemas.openxmlformats.org/officeDocument/2006/relationships/image" Target="../media/image145.tm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tmp"/><Relationship Id="rId3" Type="http://schemas.openxmlformats.org/officeDocument/2006/relationships/image" Target="../media/image149.tmp"/><Relationship Id="rId7" Type="http://schemas.openxmlformats.org/officeDocument/2006/relationships/image" Target="../media/image153.tmp"/><Relationship Id="rId2" Type="http://schemas.openxmlformats.org/officeDocument/2006/relationships/image" Target="../media/image14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mp"/><Relationship Id="rId5" Type="http://schemas.openxmlformats.org/officeDocument/2006/relationships/image" Target="../media/image151.tmp"/><Relationship Id="rId4" Type="http://schemas.openxmlformats.org/officeDocument/2006/relationships/image" Target="../media/image150.tmp"/><Relationship Id="rId9" Type="http://schemas.openxmlformats.org/officeDocument/2006/relationships/image" Target="../media/image155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endParaRPr lang="it-IT" sz="3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790C87-D8A7-C3C4-D3B8-E5FA8951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87" y="3748314"/>
            <a:ext cx="3087639" cy="27216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5DE511-A08D-5D2F-46EF-1C29D92F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16" y="3814511"/>
            <a:ext cx="2726099" cy="233824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4961AE-E463-1624-8F5E-7845F9C9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" y="1107074"/>
            <a:ext cx="5455250" cy="21951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5BA475-146E-2C92-A9FE-86DD991E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5" y="1118776"/>
            <a:ext cx="5654040" cy="21717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0AD287-3BD9-2B0B-1028-BF2D07C4F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55" y="3735988"/>
            <a:ext cx="2798766" cy="24952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3BDD8F-5E36-1F41-A658-3CDB6AC2B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511"/>
            <a:ext cx="3388192" cy="2589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21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C8028D2-679D-B80B-B2A8-A732D4DA3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628" r="1515" b="5724"/>
          <a:stretch/>
        </p:blipFill>
        <p:spPr>
          <a:xfrm>
            <a:off x="693429" y="561245"/>
            <a:ext cx="3945930" cy="293932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5208046" y="136525"/>
            <a:ext cx="4183190" cy="3240000"/>
          </a:xfrm>
          <a:prstGeom prst="rect">
            <a:avLst/>
          </a:prstGeom>
        </p:spPr>
      </p:pic>
      <p:pic>
        <p:nvPicPr>
          <p:cNvPr id="20" name="Imagen 1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01F5E0F-92C5-407D-EFB5-E50A9042AF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8974" r="1515" b="5724"/>
          <a:stretch/>
        </p:blipFill>
        <p:spPr>
          <a:xfrm>
            <a:off x="409117" y="3636585"/>
            <a:ext cx="4188550" cy="31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9799BF-100F-75C0-2B69-7AAEFB74C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1" r="701" b="4542"/>
          <a:stretch/>
        </p:blipFill>
        <p:spPr>
          <a:xfrm>
            <a:off x="784094" y="398685"/>
            <a:ext cx="3894245" cy="294451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1619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D9D7EE3-2D68-50C9-131E-69B214DAC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" t="11918" r="8462" b="8845"/>
          <a:stretch/>
        </p:blipFill>
        <p:spPr>
          <a:xfrm>
            <a:off x="5764164" y="136525"/>
            <a:ext cx="3578165" cy="2774937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64D59B7-125C-6AAE-7435-3130402E77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151" r="2303" b="5319"/>
          <a:stretch/>
        </p:blipFill>
        <p:spPr>
          <a:xfrm>
            <a:off x="601737" y="3552427"/>
            <a:ext cx="4336023" cy="330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2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452632" y="1131308"/>
            <a:ext cx="3881046" cy="3038364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544457-E37E-FD89-3257-DF0ECAA7E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329" r="1515" b="5723"/>
          <a:stretch/>
        </p:blipFill>
        <p:spPr>
          <a:xfrm>
            <a:off x="643612" y="769441"/>
            <a:ext cx="4518943" cy="3364773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DA551AE-8974-813A-18D5-350DB084B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8879" r="2598" b="5724"/>
          <a:stretch/>
        </p:blipFill>
        <p:spPr>
          <a:xfrm>
            <a:off x="1096595" y="4258367"/>
            <a:ext cx="3230880" cy="24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5E810C8-DCAC-F81B-6B76-F55BFF268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631" b="5200"/>
          <a:stretch/>
        </p:blipFill>
        <p:spPr>
          <a:xfrm>
            <a:off x="761139" y="426183"/>
            <a:ext cx="3963158" cy="30035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80737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D4FC673-89A6-BD10-AE80-F1525956B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420" r="8775" b="8679"/>
          <a:stretch/>
        </p:blipFill>
        <p:spPr>
          <a:xfrm>
            <a:off x="5504278" y="136525"/>
            <a:ext cx="3734036" cy="2930618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8C7A7EB-CE8B-7399-EC89-1C4C58F6AA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2394" b="5200"/>
          <a:stretch/>
        </p:blipFill>
        <p:spPr>
          <a:xfrm>
            <a:off x="581418" y="3580858"/>
            <a:ext cx="4288498" cy="32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543634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761090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FDEF4F-9FB0-FCA4-F207-7B54E7A95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15620" r="8668" b="1089"/>
          <a:stretch/>
        </p:blipFill>
        <p:spPr>
          <a:xfrm>
            <a:off x="5479355" y="843086"/>
            <a:ext cx="3981527" cy="3120731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3C37858-08C1-4655-A002-9BA516132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477" r="2707" b="5724"/>
          <a:stretch/>
        </p:blipFill>
        <p:spPr>
          <a:xfrm>
            <a:off x="505796" y="635445"/>
            <a:ext cx="4450644" cy="3359694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7CF9680-C543-5C47-398B-C8F52CEA8F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8810" r="1515" b="5723"/>
          <a:stretch/>
        </p:blipFill>
        <p:spPr>
          <a:xfrm>
            <a:off x="1166225" y="4199647"/>
            <a:ext cx="3129785" cy="23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0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7303BD1-4571-8F70-545F-3456BBAF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1" r="1631" b="5989"/>
          <a:stretch/>
        </p:blipFill>
        <p:spPr>
          <a:xfrm>
            <a:off x="721387" y="439327"/>
            <a:ext cx="4456986" cy="33467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9276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1747C74-E8C0-65ED-BDA7-FDDFE2DC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" t="11087" r="9319" b="8845"/>
          <a:stretch/>
        </p:blipFill>
        <p:spPr>
          <a:xfrm>
            <a:off x="5854046" y="303872"/>
            <a:ext cx="3396406" cy="2705739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9A895F5-D2F2-3681-D551-FC50932448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151" r="2303" b="5989"/>
          <a:stretch/>
        </p:blipFill>
        <p:spPr>
          <a:xfrm>
            <a:off x="1023901" y="3891279"/>
            <a:ext cx="3817743" cy="28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5983109" y="1120045"/>
            <a:ext cx="3465175" cy="2676524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0695540-F424-D397-F65D-82CD2D2BFD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329" r="1791" b="5723"/>
          <a:stretch/>
        </p:blipFill>
        <p:spPr>
          <a:xfrm>
            <a:off x="720130" y="600824"/>
            <a:ext cx="4470400" cy="3356162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574377F-E4C0-A9EE-7F7E-CB49DB5503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665" b="5724"/>
          <a:stretch/>
        </p:blipFill>
        <p:spPr>
          <a:xfrm>
            <a:off x="1046481" y="4063321"/>
            <a:ext cx="361476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67E612C-0537-1BBC-FE1E-B0AB4F353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9150" r="1427" b="5579"/>
          <a:stretch/>
        </p:blipFill>
        <p:spPr>
          <a:xfrm>
            <a:off x="815910" y="409941"/>
            <a:ext cx="4312138" cy="319049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84546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3E3E9A6-6861-1383-C708-3D4CBAD9DC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087" r="9319" b="8512"/>
          <a:stretch/>
        </p:blipFill>
        <p:spPr>
          <a:xfrm>
            <a:off x="5774776" y="177307"/>
            <a:ext cx="3523197" cy="2804488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6576DD6-B18C-2048-4292-23E973858B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2617" b="5579"/>
          <a:stretch/>
        </p:blipFill>
        <p:spPr>
          <a:xfrm>
            <a:off x="921887" y="3671559"/>
            <a:ext cx="4084346" cy="31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94056"/>
              </p:ext>
            </p:extLst>
          </p:nvPr>
        </p:nvGraphicFramePr>
        <p:xfrm>
          <a:off x="10240863" y="3636585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E71E0C-4213-962E-71CA-2843D7790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15321" r="9255" b="1454"/>
          <a:stretch/>
        </p:blipFill>
        <p:spPr>
          <a:xfrm>
            <a:off x="5393176" y="160839"/>
            <a:ext cx="4113678" cy="3229911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F72275-1072-55EF-8BF5-CD1C02F3F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628" r="1515" b="5724"/>
          <a:stretch/>
        </p:blipFill>
        <p:spPr>
          <a:xfrm>
            <a:off x="958436" y="632354"/>
            <a:ext cx="3982720" cy="2958931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C8943D7-08F8-939A-7DBB-B2A807FA9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" t="8954" r="2599" b="5724"/>
          <a:stretch/>
        </p:blipFill>
        <p:spPr>
          <a:xfrm>
            <a:off x="838200" y="3695969"/>
            <a:ext cx="3982720" cy="30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7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4D6ED5-E6D7-F364-86CC-BA713DE491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631" b="5200"/>
          <a:stretch/>
        </p:blipFill>
        <p:spPr>
          <a:xfrm>
            <a:off x="634347" y="337725"/>
            <a:ext cx="4323038" cy="327633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86305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3B6097C-299E-008B-8A19-EE9F941419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1586" r="9319" b="8513"/>
          <a:stretch/>
        </p:blipFill>
        <p:spPr>
          <a:xfrm>
            <a:off x="5734976" y="131994"/>
            <a:ext cx="3514806" cy="2785046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D135E6F-0203-0716-3D72-D4710A7EF1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151" r="2803" b="5319"/>
          <a:stretch/>
        </p:blipFill>
        <p:spPr>
          <a:xfrm>
            <a:off x="595152" y="3600987"/>
            <a:ext cx="4251543" cy="32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893BA2F-C997-32AD-5D5D-9F7D352BF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051063"/>
              </p:ext>
            </p:extLst>
          </p:nvPr>
        </p:nvGraphicFramePr>
        <p:xfrm>
          <a:off x="2006352" y="500738"/>
          <a:ext cx="97235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02A90CD-4913-5370-6102-EC4334ED5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10677"/>
              </p:ext>
            </p:extLst>
          </p:nvPr>
        </p:nvGraphicFramePr>
        <p:xfrm>
          <a:off x="462116" y="3568047"/>
          <a:ext cx="11093390" cy="775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8490">
                  <a:extLst>
                    <a:ext uri="{9D8B030D-6E8A-4147-A177-3AD203B41FA5}">
                      <a16:colId xmlns:a16="http://schemas.microsoft.com/office/drawing/2014/main" val="119324785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89053831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787324558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894784682"/>
                    </a:ext>
                  </a:extLst>
                </a:gridCol>
                <a:gridCol w="819995">
                  <a:extLst>
                    <a:ext uri="{9D8B030D-6E8A-4147-A177-3AD203B41FA5}">
                      <a16:colId xmlns:a16="http://schemas.microsoft.com/office/drawing/2014/main" val="1716499616"/>
                    </a:ext>
                  </a:extLst>
                </a:gridCol>
                <a:gridCol w="1013011">
                  <a:extLst>
                    <a:ext uri="{9D8B030D-6E8A-4147-A177-3AD203B41FA5}">
                      <a16:colId xmlns:a16="http://schemas.microsoft.com/office/drawing/2014/main" val="4268065921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2232329015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1504346229"/>
                    </a:ext>
                  </a:extLst>
                </a:gridCol>
                <a:gridCol w="1174455">
                  <a:extLst>
                    <a:ext uri="{9D8B030D-6E8A-4147-A177-3AD203B41FA5}">
                      <a16:colId xmlns:a16="http://schemas.microsoft.com/office/drawing/2014/main" val="1097434635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969752104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166425915"/>
                    </a:ext>
                  </a:extLst>
                </a:gridCol>
              </a:tblGrid>
              <a:tr h="14158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9357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6558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(AD+LBD)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6563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7C70A95-D44B-F9B6-CA8E-460CA2B6D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00489"/>
              </p:ext>
            </p:extLst>
          </p:nvPr>
        </p:nvGraphicFramePr>
        <p:xfrm>
          <a:off x="462116" y="4548727"/>
          <a:ext cx="11093391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2599">
                  <a:extLst>
                    <a:ext uri="{9D8B030D-6E8A-4147-A177-3AD203B41FA5}">
                      <a16:colId xmlns:a16="http://schemas.microsoft.com/office/drawing/2014/main" val="30529636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564965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12756990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104282889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4610071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385006185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2914862844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612481825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2047803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Genova04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Genova05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76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T36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Withdrawal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2892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7FAAA14-1A2E-C0ED-7C92-47023A0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384"/>
              </p:ext>
            </p:extLst>
          </p:nvPr>
        </p:nvGraphicFramePr>
        <p:xfrm>
          <a:off x="462116" y="5462772"/>
          <a:ext cx="11093388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4449">
                  <a:extLst>
                    <a:ext uri="{9D8B030D-6E8A-4147-A177-3AD203B41FA5}">
                      <a16:colId xmlns:a16="http://schemas.microsoft.com/office/drawing/2014/main" val="173519010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414789240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706486637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318829204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53473519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989745119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8631395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838874451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64844723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78521143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569130552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8271390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Lille04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Marseille01 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Marseille11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44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37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627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5DA17C-EC56-4C0C-3A6C-D418B1463DD6}"/>
              </a:ext>
            </a:extLst>
          </p:cNvPr>
          <p:cNvSpPr txBox="1"/>
          <p:nvPr/>
        </p:nvSpPr>
        <p:spPr>
          <a:xfrm>
            <a:off x="330693" y="2500154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(AD)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94365-4375-6639-1A2B-2985C984E9C6}"/>
              </a:ext>
            </a:extLst>
          </p:cNvPr>
          <p:cNvSpPr txBox="1"/>
          <p:nvPr/>
        </p:nvSpPr>
        <p:spPr>
          <a:xfrm>
            <a:off x="348446" y="1968767"/>
            <a:ext cx="187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 (AD+LBD)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B9616-A29B-6385-FEA7-9DD3B91A63AF}"/>
              </a:ext>
            </a:extLst>
          </p:cNvPr>
          <p:cNvSpPr txBox="1"/>
          <p:nvPr/>
        </p:nvSpPr>
        <p:spPr>
          <a:xfrm>
            <a:off x="348447" y="1622046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none" strike="noStrike" dirty="0">
                <a:effectLst/>
              </a:rPr>
              <a:t>No progress to </a:t>
            </a:r>
            <a:r>
              <a:rPr lang="it-IT" sz="1200" u="none" strike="noStrike" dirty="0" err="1">
                <a:effectLst/>
              </a:rPr>
              <a:t>dementia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AF9AE-F988-F5B0-523E-ADC7CDB1018F}"/>
              </a:ext>
            </a:extLst>
          </p:cNvPr>
          <p:cNvSpPr txBox="1"/>
          <p:nvPr/>
        </p:nvSpPr>
        <p:spPr>
          <a:xfrm>
            <a:off x="348446" y="1178545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 err="1">
                <a:effectLst/>
              </a:rPr>
              <a:t>Withdrawal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1CE92B-2487-2E1F-3A65-7011357F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51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661433" y="272074"/>
            <a:ext cx="3620903" cy="2840355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70AB4DD-4320-B41A-8670-9CBD751378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8579" r="1515" b="5724"/>
          <a:stretch/>
        </p:blipFill>
        <p:spPr>
          <a:xfrm>
            <a:off x="847206" y="713494"/>
            <a:ext cx="4151574" cy="3130822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D9E4E8B-91CF-B1EE-25F3-86E9424753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230" r="2598" b="5724"/>
          <a:stretch/>
        </p:blipFill>
        <p:spPr>
          <a:xfrm>
            <a:off x="1056640" y="3926188"/>
            <a:ext cx="3706343" cy="27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438C142-C1CC-A6C8-B473-2E6E0A23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427" b="5342"/>
          <a:stretch/>
        </p:blipFill>
        <p:spPr>
          <a:xfrm>
            <a:off x="931315" y="417169"/>
            <a:ext cx="4245554" cy="320002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299828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8628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11C4D1C-8CB8-498B-9B41-AC2EA78D8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419" r="9318" b="8513"/>
          <a:stretch/>
        </p:blipFill>
        <p:spPr>
          <a:xfrm>
            <a:off x="5729508" y="193365"/>
            <a:ext cx="3508806" cy="2772372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878BFCF-04FA-A1B8-CAAF-15013C8D97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9150" r="2395" b="5776"/>
          <a:stretch/>
        </p:blipFill>
        <p:spPr>
          <a:xfrm>
            <a:off x="931315" y="3657980"/>
            <a:ext cx="4123325" cy="31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6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36369"/>
              </p:ext>
            </p:extLst>
          </p:nvPr>
        </p:nvGraphicFramePr>
        <p:xfrm>
          <a:off x="10240863" y="3636585"/>
          <a:ext cx="1193800" cy="1333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237757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524A72A-F2B2-9438-B667-821EA7F7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0775" r="7342" b="9656"/>
          <a:stretch/>
        </p:blipFill>
        <p:spPr>
          <a:xfrm>
            <a:off x="4898763" y="741923"/>
            <a:ext cx="4164692" cy="3189997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66505928-CA33-7C2E-890F-6DEA118AC4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4275363" y="4196350"/>
            <a:ext cx="2883303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1ED059A-8B7F-51F9-6DB7-E27613D97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7158666" y="4196350"/>
            <a:ext cx="2820488" cy="216000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BB4DEAB-B14C-BB7F-D32D-024250A979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9329" r="1515" b="5723"/>
          <a:stretch/>
        </p:blipFill>
        <p:spPr>
          <a:xfrm>
            <a:off x="687883" y="695292"/>
            <a:ext cx="3642489" cy="2733708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466762F-E585-74CC-6A4C-3911A75611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9692" r="1790" b="5723"/>
          <a:stretch/>
        </p:blipFill>
        <p:spPr>
          <a:xfrm>
            <a:off x="615998" y="3635212"/>
            <a:ext cx="3595068" cy="26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B9FD2FFB-CBB5-3DC3-EC9A-1C7AF523D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998" r="7323" b="8651"/>
          <a:stretch/>
        </p:blipFill>
        <p:spPr>
          <a:xfrm>
            <a:off x="1600200" y="159752"/>
            <a:ext cx="2896590" cy="216000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9E33906B-15EB-EA1C-4704-E57AF36E4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641" r="7323" b="7938"/>
          <a:stretch/>
        </p:blipFill>
        <p:spPr>
          <a:xfrm>
            <a:off x="4496790" y="159752"/>
            <a:ext cx="2876727" cy="2160000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9646316C-C08A-EA14-F9D2-45D3EC31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13285" r="9762" b="8651"/>
          <a:stretch/>
        </p:blipFill>
        <p:spPr>
          <a:xfrm>
            <a:off x="7373517" y="159752"/>
            <a:ext cx="2840548" cy="2160000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DB8C8275-4B28-FA1A-3DF1-7F4551B532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641" r="7628" b="8651"/>
          <a:stretch/>
        </p:blipFill>
        <p:spPr>
          <a:xfrm>
            <a:off x="1623396" y="2319752"/>
            <a:ext cx="2873394" cy="2160000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B3E0EE5E-ED30-78C2-C7D2-0C9264A398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4355" r="9762" b="8651"/>
          <a:stretch/>
        </p:blipFill>
        <p:spPr>
          <a:xfrm>
            <a:off x="4519986" y="2319752"/>
            <a:ext cx="2850000" cy="216000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3E5B6490-6ECD-1D35-271F-E53C9A5A68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285" r="9762" b="8294"/>
          <a:stretch/>
        </p:blipFill>
        <p:spPr>
          <a:xfrm>
            <a:off x="7415883" y="2319752"/>
            <a:ext cx="2798182" cy="2160000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E7D21AFB-8A99-96C9-D792-0DD992BD8E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3212697" y="4561475"/>
            <a:ext cx="2883303" cy="2160000"/>
          </a:xfrm>
          <a:prstGeom prst="rect">
            <a:avLst/>
          </a:prstGeom>
        </p:spPr>
      </p:pic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26C9EEDB-6E14-A0CC-B360-022187594F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6096000" y="4561475"/>
            <a:ext cx="282048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2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4CA22D-F78E-C6BD-EB55-A0908F4B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t="9151" r="1427" b="5560"/>
          <a:stretch/>
        </p:blipFill>
        <p:spPr>
          <a:xfrm>
            <a:off x="512129" y="342159"/>
            <a:ext cx="4644071" cy="348780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4212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0E71098-3877-F669-4642-9F2007194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1420" r="8775" b="8679"/>
          <a:stretch/>
        </p:blipFill>
        <p:spPr>
          <a:xfrm>
            <a:off x="5798488" y="206829"/>
            <a:ext cx="3545617" cy="2773687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8A8C3E0-B444-E65A-29BF-9F785086C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9151" r="1428" b="5560"/>
          <a:stretch/>
        </p:blipFill>
        <p:spPr>
          <a:xfrm>
            <a:off x="686217" y="3844023"/>
            <a:ext cx="4034823" cy="30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3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9752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0EC0D0-FD3B-ADB8-7924-6A92014A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775" b="9500"/>
          <a:stretch/>
        </p:blipFill>
        <p:spPr>
          <a:xfrm>
            <a:off x="5251354" y="864945"/>
            <a:ext cx="4170535" cy="32400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1B0BCA-D909-5701-4046-230C3E430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t="9329" r="1514" b="5723"/>
          <a:stretch/>
        </p:blipFill>
        <p:spPr>
          <a:xfrm>
            <a:off x="732753" y="774751"/>
            <a:ext cx="3842928" cy="2861834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9C8D4D-3ED9-B0CE-C5C7-1B2DC8460D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879" r="2707" b="5724"/>
          <a:stretch/>
        </p:blipFill>
        <p:spPr>
          <a:xfrm>
            <a:off x="688061" y="3894835"/>
            <a:ext cx="3727590" cy="28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EB53E8B-3971-FAFF-90DE-8CA929443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t="9150" r="1983" b="5200"/>
          <a:stretch/>
        </p:blipFill>
        <p:spPr>
          <a:xfrm>
            <a:off x="823599" y="542029"/>
            <a:ext cx="4136076" cy="314983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14113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C688680-9F56-7417-583E-7685603369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916" r="8461" b="8845"/>
          <a:stretch/>
        </p:blipFill>
        <p:spPr>
          <a:xfrm>
            <a:off x="5746645" y="348359"/>
            <a:ext cx="3611828" cy="2796554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DB12DF3-1899-A9A3-AFD1-70C46520F4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0" r="1427" b="5691"/>
          <a:stretch/>
        </p:blipFill>
        <p:spPr>
          <a:xfrm>
            <a:off x="735486" y="3718321"/>
            <a:ext cx="4196080" cy="314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5156261" y="841942"/>
            <a:ext cx="4110226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3585F60-EA4A-7B89-B12E-BB4E6CE25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178" r="1791" b="5723"/>
          <a:stretch/>
        </p:blipFill>
        <p:spPr>
          <a:xfrm>
            <a:off x="431668" y="769441"/>
            <a:ext cx="4104902" cy="3087198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5FFB54-1391-64F2-EB24-6478E8866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178" r="2599" b="5723"/>
          <a:stretch/>
        </p:blipFill>
        <p:spPr>
          <a:xfrm>
            <a:off x="508471" y="3915499"/>
            <a:ext cx="3708400" cy="28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4156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144C839-A76C-E156-5614-2D619477C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420" r="8462" b="9011"/>
          <a:stretch/>
        </p:blipFill>
        <p:spPr>
          <a:xfrm>
            <a:off x="5553548" y="237385"/>
            <a:ext cx="3698844" cy="2885243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80B434B-A305-79C7-EBC1-E3163A41A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1427" b="5200"/>
          <a:stretch/>
        </p:blipFill>
        <p:spPr>
          <a:xfrm>
            <a:off x="1108536" y="697491"/>
            <a:ext cx="3761387" cy="2830411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38C1A6F-874B-CBA2-76E5-65E47EBA2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1427" b="5200"/>
          <a:stretch/>
        </p:blipFill>
        <p:spPr>
          <a:xfrm>
            <a:off x="957837" y="3683093"/>
            <a:ext cx="4037763" cy="30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5039123" y="912062"/>
            <a:ext cx="4123465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D5B114-EA0B-270E-ACEA-5EFBDF98DE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4192818" y="4196350"/>
            <a:ext cx="2776260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B778250-6355-1A13-A788-6B404683AA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7056750" y="4196350"/>
            <a:ext cx="2896744" cy="2160000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3CF9898-B3FF-006E-F1D9-11804DED04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78" r="1791" b="5723"/>
          <a:stretch/>
        </p:blipFill>
        <p:spPr>
          <a:xfrm>
            <a:off x="62895" y="740492"/>
            <a:ext cx="4196247" cy="3149600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EA80FB3-1184-99F0-DF6C-CDD4658D95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8879" r="1514" b="5724"/>
          <a:stretch/>
        </p:blipFill>
        <p:spPr>
          <a:xfrm>
            <a:off x="349397" y="3945094"/>
            <a:ext cx="3545348" cy="26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06B866E-E380-9594-60F7-4FD8BB2E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05952"/>
              </p:ext>
            </p:extLst>
          </p:nvPr>
        </p:nvGraphicFramePr>
        <p:xfrm>
          <a:off x="272130" y="1136725"/>
          <a:ext cx="1164773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541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2518964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2811571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2353578">
                  <a:extLst>
                    <a:ext uri="{9D8B030D-6E8A-4147-A177-3AD203B41FA5}">
                      <a16:colId xmlns:a16="http://schemas.microsoft.com/office/drawing/2014/main" val="304549250"/>
                    </a:ext>
                  </a:extLst>
                </a:gridCol>
                <a:gridCol w="1176081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ADMCI-</a:t>
                      </a:r>
                      <a:r>
                        <a:rPr lang="it-IT" sz="1600" dirty="0" err="1"/>
                        <a:t>Sleep</a:t>
                      </a:r>
                      <a:endParaRPr lang="it-IT" sz="1600" dirty="0"/>
                    </a:p>
                    <a:p>
                      <a:pPr algn="ctr"/>
                      <a:r>
                        <a:rPr lang="it-IT" sz="1600" dirty="0"/>
                        <a:t>(n = 6 )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ADMCI – NO </a:t>
                      </a:r>
                      <a:r>
                        <a:rPr lang="it-IT" dirty="0" err="1"/>
                        <a:t>Sleep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highlight>
                            <a:srgbClr val="FFFF00"/>
                          </a:highlight>
                        </a:rPr>
                        <a:t>3:3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Abeta</a:t>
                      </a:r>
                      <a:r>
                        <a:rPr lang="it-IT" dirty="0"/>
                        <a:t>/tau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19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MMSE grezzo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45464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657348" y="246632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Small group demographics for preliminary evaluation 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CA3019-BC7F-895D-6CE1-F4072EE8AF9A}"/>
              </a:ext>
            </a:extLst>
          </p:cNvPr>
          <p:cNvSpPr txBox="1"/>
          <p:nvPr/>
        </p:nvSpPr>
        <p:spPr>
          <a:xfrm>
            <a:off x="565696" y="3953449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-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83E266-6A5A-AB76-80D8-1A8E2A637490}"/>
              </a:ext>
            </a:extLst>
          </p:cNvPr>
          <p:cNvSpPr txBox="1"/>
          <p:nvPr/>
        </p:nvSpPr>
        <p:spPr>
          <a:xfrm>
            <a:off x="276248" y="5272471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90BBECC7-9204-C6A7-DB30-BBC84B490D7B}"/>
              </a:ext>
            </a:extLst>
          </p:cNvPr>
          <p:cNvSpPr/>
          <p:nvPr/>
        </p:nvSpPr>
        <p:spPr>
          <a:xfrm>
            <a:off x="950025" y="4579974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3D271-2B0B-292C-4A9B-090AED0F00C6}"/>
              </a:ext>
            </a:extLst>
          </p:cNvPr>
          <p:cNvSpPr txBox="1"/>
          <p:nvPr/>
        </p:nvSpPr>
        <p:spPr>
          <a:xfrm>
            <a:off x="1341752" y="4701403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17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09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17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Thessaloniki</a:t>
            </a:r>
            <a:r>
              <a:rPr lang="it-IT" dirty="0"/>
              <a:t> 17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A28D88-3D6E-57C9-1557-3BCDA21A2438}"/>
              </a:ext>
            </a:extLst>
          </p:cNvPr>
          <p:cNvSpPr txBox="1"/>
          <p:nvPr/>
        </p:nvSpPr>
        <p:spPr>
          <a:xfrm>
            <a:off x="4132485" y="5273048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9FED9-1EA6-BB11-0350-38884D3C52ED}"/>
              </a:ext>
            </a:extLst>
          </p:cNvPr>
          <p:cNvSpPr txBox="1"/>
          <p:nvPr/>
        </p:nvSpPr>
        <p:spPr>
          <a:xfrm>
            <a:off x="4799973" y="3941780"/>
            <a:ext cx="316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– NO 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30001-E2E0-1AD5-60AE-6959A04D408D}"/>
              </a:ext>
            </a:extLst>
          </p:cNvPr>
          <p:cNvSpPr txBox="1"/>
          <p:nvPr/>
        </p:nvSpPr>
        <p:spPr>
          <a:xfrm>
            <a:off x="5259024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20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23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26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02</a:t>
            </a:r>
          </a:p>
          <a:p>
            <a:pPr marL="285750" indent="-285750">
              <a:buFontTx/>
              <a:buChar char="-"/>
            </a:pPr>
            <a:r>
              <a:rPr lang="it-IT" dirty="0"/>
              <a:t>Lille 04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1322372A-41B3-9E2F-0BA7-69B3C96E6EB3}"/>
              </a:ext>
            </a:extLst>
          </p:cNvPr>
          <p:cNvSpPr/>
          <p:nvPr/>
        </p:nvSpPr>
        <p:spPr>
          <a:xfrm>
            <a:off x="4838999" y="4573316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9DD788-449F-AFD5-20BD-E548A735A35B}"/>
              </a:ext>
            </a:extLst>
          </p:cNvPr>
          <p:cNvSpPr txBox="1"/>
          <p:nvPr/>
        </p:nvSpPr>
        <p:spPr>
          <a:xfrm>
            <a:off x="9238809" y="3965247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 err="1"/>
              <a:t>Nold</a:t>
            </a:r>
            <a:endParaRPr lang="it-IT" sz="2000" b="1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05BAAB-1158-3348-4D44-1534277D47B2}"/>
              </a:ext>
            </a:extLst>
          </p:cNvPr>
          <p:cNvSpPr txBox="1"/>
          <p:nvPr/>
        </p:nvSpPr>
        <p:spPr>
          <a:xfrm>
            <a:off x="8885552" y="5204914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D20F3936-A93F-58B9-1B5F-3FFD247965D9}"/>
              </a:ext>
            </a:extLst>
          </p:cNvPr>
          <p:cNvSpPr/>
          <p:nvPr/>
        </p:nvSpPr>
        <p:spPr>
          <a:xfrm>
            <a:off x="9558589" y="4511839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D0DD2E-A7AB-6AEE-7FA9-A517C312B448}"/>
              </a:ext>
            </a:extLst>
          </p:cNvPr>
          <p:cNvSpPr txBox="1"/>
          <p:nvPr/>
        </p:nvSpPr>
        <p:spPr>
          <a:xfrm>
            <a:off x="9951242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3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4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5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DAE77-D4D6-8507-BC52-27DD91C0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1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5F46B94-D3EE-A3FA-71B3-345115798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4354" r="7644" b="8801"/>
          <a:stretch/>
        </p:blipFill>
        <p:spPr>
          <a:xfrm>
            <a:off x="1876927" y="136525"/>
            <a:ext cx="2910937" cy="2160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00E47E4-420B-FEB6-1109-396FF6788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4" r="9762" b="8801"/>
          <a:stretch/>
        </p:blipFill>
        <p:spPr>
          <a:xfrm>
            <a:off x="4787864" y="136525"/>
            <a:ext cx="283604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303D6B3-55D8-665A-22E2-B0A82543E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7698801" y="136525"/>
            <a:ext cx="2797616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28B8A7D-7C36-E547-AC06-370391A27A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3754" r="9762" b="8500"/>
          <a:stretch/>
        </p:blipFill>
        <p:spPr>
          <a:xfrm>
            <a:off x="1924016" y="2349000"/>
            <a:ext cx="2816757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057C3F6-8BB7-BDC7-F90B-AB9A7B2377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354" r="9762" b="8501"/>
          <a:stretch/>
        </p:blipFill>
        <p:spPr>
          <a:xfrm>
            <a:off x="4843079" y="2335462"/>
            <a:ext cx="2821868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37314B7-5581-9CD2-7035-CDF8CB0E9E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9763" b="8801"/>
          <a:stretch/>
        </p:blipFill>
        <p:spPr>
          <a:xfrm>
            <a:off x="7767253" y="2335462"/>
            <a:ext cx="2819303" cy="216000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5142CDC-210D-31B3-2386-00027E10D8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3454949" y="4561475"/>
            <a:ext cx="277626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2030790F-78BD-27ED-48D5-76657E488B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6318881" y="4561475"/>
            <a:ext cx="28967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11827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7E26857-235C-F077-C9B2-4CD8A2478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420" r="8775" b="8845"/>
          <a:stretch/>
        </p:blipFill>
        <p:spPr>
          <a:xfrm>
            <a:off x="5040743" y="176470"/>
            <a:ext cx="4454763" cy="3472008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F5B3CDC-D272-EE7E-7253-2B369BF0E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1632" b="5200"/>
          <a:stretch/>
        </p:blipFill>
        <p:spPr>
          <a:xfrm>
            <a:off x="395655" y="582045"/>
            <a:ext cx="4205659" cy="3171667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A92AF50-F6E8-E29C-69C8-B99A46D35F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2304" b="5200"/>
          <a:stretch/>
        </p:blipFill>
        <p:spPr>
          <a:xfrm>
            <a:off x="497467" y="3776149"/>
            <a:ext cx="4038701" cy="30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6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132605" y="294194"/>
            <a:ext cx="4188544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053A138-1214-C88D-B82D-709BB2AF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4156755" y="4403806"/>
            <a:ext cx="2841328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0679DDD-64CC-FB7A-C66E-00C4FDDFBD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7135047" y="4417522"/>
            <a:ext cx="2951105" cy="216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1E3D11-00C6-7A29-4F15-C6128ACE7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10100" r="1791" b="5724"/>
          <a:stretch/>
        </p:blipFill>
        <p:spPr>
          <a:xfrm>
            <a:off x="298055" y="701039"/>
            <a:ext cx="4010951" cy="2977929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A421AF-794C-2F3C-BD10-308D83050F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777" r="2707" b="5724"/>
          <a:stretch/>
        </p:blipFill>
        <p:spPr>
          <a:xfrm>
            <a:off x="546538" y="3830903"/>
            <a:ext cx="3455506" cy="26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814141-D0B9-7C20-AC13-DD10C1574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4054" r="7644" b="8801"/>
          <a:stretch/>
        </p:blipFill>
        <p:spPr>
          <a:xfrm>
            <a:off x="1636295" y="136525"/>
            <a:ext cx="2916420" cy="216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F54FA33-87C9-D989-7D13-5122E057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7388" b="8500"/>
          <a:stretch/>
        </p:blipFill>
        <p:spPr>
          <a:xfrm>
            <a:off x="4700336" y="136525"/>
            <a:ext cx="2885560" cy="216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090B6E9-D08B-F212-5B22-CC31E72E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900" b="8801"/>
          <a:stretch/>
        </p:blipFill>
        <p:spPr>
          <a:xfrm>
            <a:off x="7685391" y="144713"/>
            <a:ext cx="2882802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B4391E4-8AA6-1841-F000-3F04E330B6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754" r="9762" b="8801"/>
          <a:stretch/>
        </p:blipFill>
        <p:spPr>
          <a:xfrm>
            <a:off x="1636295" y="2349000"/>
            <a:ext cx="2844419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253C012-70D9-F622-FF99-DDCB020D2C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3754" r="7901" b="8500"/>
          <a:stretch/>
        </p:blipFill>
        <p:spPr>
          <a:xfrm>
            <a:off x="4718025" y="2349000"/>
            <a:ext cx="2852201" cy="216000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7F0941-BC13-A3C2-6D01-3583B9108C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8500"/>
          <a:stretch/>
        </p:blipFill>
        <p:spPr>
          <a:xfrm>
            <a:off x="7701433" y="2361204"/>
            <a:ext cx="2808417" cy="216000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02C30E02-1F89-812F-7376-0FC6341F1D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3132051" y="4563979"/>
            <a:ext cx="2841328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E70BC918-F6F3-1D43-44F6-5C21061D55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6110343" y="4577695"/>
            <a:ext cx="295110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89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8404F7-0DB3-AE8C-C232-AA25D24EB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1" r="1984" b="5233"/>
          <a:stretch/>
        </p:blipFill>
        <p:spPr>
          <a:xfrm>
            <a:off x="934962" y="398684"/>
            <a:ext cx="4139612" cy="31324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7522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F34CD8C-AA84-D446-6ADC-24305A507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0590" r="8775" b="8346"/>
          <a:stretch/>
        </p:blipFill>
        <p:spPr>
          <a:xfrm>
            <a:off x="5862350" y="200753"/>
            <a:ext cx="3474482" cy="2757595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3C15E6-A963-615E-4F69-3BFBD0681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548" r="2395" b="5233"/>
          <a:stretch/>
        </p:blipFill>
        <p:spPr>
          <a:xfrm>
            <a:off x="810441" y="3636585"/>
            <a:ext cx="4140510" cy="31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9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343941"/>
              </p:ext>
            </p:extLst>
          </p:nvPr>
        </p:nvGraphicFramePr>
        <p:xfrm>
          <a:off x="10302708" y="3257958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5A00C6-E27B-B035-D1C0-D7D3F8BE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461" b="8226"/>
          <a:stretch/>
        </p:blipFill>
        <p:spPr>
          <a:xfrm>
            <a:off x="5307878" y="769441"/>
            <a:ext cx="4119483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F40ACAC-3337-CF0A-F112-F9A853943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028" r="1514" b="5724"/>
          <a:stretch/>
        </p:blipFill>
        <p:spPr>
          <a:xfrm>
            <a:off x="430585" y="734778"/>
            <a:ext cx="4119483" cy="3088253"/>
          </a:xfrm>
          <a:prstGeom prst="rect">
            <a:avLst/>
          </a:prstGeom>
        </p:spPr>
      </p:pic>
      <p:pic>
        <p:nvPicPr>
          <p:cNvPr id="10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57958733-407B-025A-E952-9A3244D4DB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8470" b="8801"/>
          <a:stretch/>
        </p:blipFill>
        <p:spPr>
          <a:xfrm>
            <a:off x="4547031" y="4400952"/>
            <a:ext cx="2880936" cy="2160000"/>
          </a:xfrm>
          <a:prstGeom prst="rect">
            <a:avLst/>
          </a:prstGeom>
        </p:spPr>
      </p:pic>
      <p:pic>
        <p:nvPicPr>
          <p:cNvPr id="11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B808A31-2791-0E4C-08AA-9B5E0AB8F5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9192" b="8501"/>
          <a:stretch/>
        </p:blipFill>
        <p:spPr>
          <a:xfrm>
            <a:off x="7400811" y="4400952"/>
            <a:ext cx="2846248" cy="2160000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F54C496-E747-B3EE-FB65-47EB0CA12F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78" r="2126" b="5723"/>
          <a:stretch/>
        </p:blipFill>
        <p:spPr>
          <a:xfrm>
            <a:off x="603316" y="4009441"/>
            <a:ext cx="3570794" cy="26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2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1D8754F-3684-DC86-8D6B-A0C384F44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3754" r="9762" b="8801"/>
          <a:stretch/>
        </p:blipFill>
        <p:spPr>
          <a:xfrm>
            <a:off x="1732548" y="208548"/>
            <a:ext cx="281093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C77747-9CB8-39BF-3A0C-8C555DD5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454" r="8471" b="8800"/>
          <a:stretch/>
        </p:blipFill>
        <p:spPr>
          <a:xfrm>
            <a:off x="4764505" y="208548"/>
            <a:ext cx="2850350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FD26699-AFF8-B276-7BE6-4F796CBD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2854" r="8471" b="9102"/>
          <a:stretch/>
        </p:blipFill>
        <p:spPr>
          <a:xfrm>
            <a:off x="7835881" y="208548"/>
            <a:ext cx="2822771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FDC216-3AD2-A1C3-7759-8FFBE9E832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454" r="8471" b="8501"/>
          <a:stretch/>
        </p:blipFill>
        <p:spPr>
          <a:xfrm>
            <a:off x="1732548" y="2368548"/>
            <a:ext cx="2856002" cy="216000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F13101E-0AF2-4520-F851-4B2DEA894F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754" r="8471" b="8500"/>
          <a:stretch/>
        </p:blipFill>
        <p:spPr>
          <a:xfrm>
            <a:off x="4782870" y="2368548"/>
            <a:ext cx="285869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52E27D1-70F0-0011-C717-F595C664BE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3" r="8471" b="8501"/>
          <a:stretch/>
        </p:blipFill>
        <p:spPr>
          <a:xfrm>
            <a:off x="7862586" y="2368548"/>
            <a:ext cx="2867030" cy="216000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5090D04-79D5-493C-0AE9-0B883F0C4A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8470" b="8801"/>
          <a:stretch/>
        </p:blipFill>
        <p:spPr>
          <a:xfrm>
            <a:off x="3215064" y="4561475"/>
            <a:ext cx="2880936" cy="2160000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57A4357-69AB-6BFD-8C86-C6DF9E10E9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9192" b="8501"/>
          <a:stretch/>
        </p:blipFill>
        <p:spPr>
          <a:xfrm>
            <a:off x="6218436" y="4561475"/>
            <a:ext cx="28462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6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A3244C7-2029-787B-4B71-8326B35A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50" r="1428" b="5200"/>
          <a:stretch/>
        </p:blipFill>
        <p:spPr>
          <a:xfrm>
            <a:off x="595744" y="511262"/>
            <a:ext cx="4173275" cy="313009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0294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6C14D73-C1BD-32E3-8EC1-FC69A1AC8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586" r="8461" b="8679"/>
          <a:stretch/>
        </p:blipFill>
        <p:spPr>
          <a:xfrm>
            <a:off x="5659290" y="97889"/>
            <a:ext cx="3805515" cy="2950622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51C8EEF-050B-5523-3CC9-84FFD885E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9150" r="1984" b="5200"/>
          <a:stretch/>
        </p:blipFill>
        <p:spPr>
          <a:xfrm>
            <a:off x="579403" y="3770853"/>
            <a:ext cx="4089127" cy="30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5244479" y="982383"/>
            <a:ext cx="4044986" cy="3182385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7D9FE3-D123-675E-3C46-33DAA79D76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9457" r="1558" b="5724"/>
          <a:stretch/>
        </p:blipFill>
        <p:spPr>
          <a:xfrm>
            <a:off x="444981" y="710473"/>
            <a:ext cx="4123825" cy="3083605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0D06759-F25B-A6AB-FAC3-7BCD563B35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2599" b="5724"/>
          <a:stretch/>
        </p:blipFill>
        <p:spPr>
          <a:xfrm>
            <a:off x="544140" y="3893224"/>
            <a:ext cx="3631620" cy="27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0C8DE60-FE84-0954-2A4D-883FA456A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984" b="6165"/>
          <a:stretch/>
        </p:blipFill>
        <p:spPr>
          <a:xfrm>
            <a:off x="902806" y="451922"/>
            <a:ext cx="4422980" cy="332154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0012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BB6D24E-412F-01C1-E582-DBDF5D50FD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420" r="8775" b="8845"/>
          <a:stretch/>
        </p:blipFill>
        <p:spPr>
          <a:xfrm>
            <a:off x="5812273" y="291956"/>
            <a:ext cx="3507867" cy="2729572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15BA583-12C9-5858-B247-8A738D8885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151" r="1427" b="6165"/>
          <a:stretch/>
        </p:blipFill>
        <p:spPr>
          <a:xfrm>
            <a:off x="1054782" y="3773471"/>
            <a:ext cx="3974417" cy="295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>
            <a:extLst>
              <a:ext uri="{FF2B5EF4-FFF2-40B4-BE49-F238E27FC236}">
                <a16:creationId xmlns:a16="http://schemas.microsoft.com/office/drawing/2014/main" id="{E1096427-20B2-6637-23ED-C67382FB0F25}"/>
              </a:ext>
            </a:extLst>
          </p:cNvPr>
          <p:cNvSpPr/>
          <p:nvPr/>
        </p:nvSpPr>
        <p:spPr>
          <a:xfrm>
            <a:off x="5382150" y="0"/>
            <a:ext cx="1427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0E3E690-085D-ACAE-CBA6-D3CE0BEF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91857"/>
              </p:ext>
            </p:extLst>
          </p:nvPr>
        </p:nvGraphicFramePr>
        <p:xfrm>
          <a:off x="724646" y="727407"/>
          <a:ext cx="10742706" cy="6313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451">
                  <a:extLst>
                    <a:ext uri="{9D8B030D-6E8A-4147-A177-3AD203B41FA5}">
                      <a16:colId xmlns:a16="http://schemas.microsoft.com/office/drawing/2014/main" val="2722953554"/>
                    </a:ext>
                  </a:extLst>
                </a:gridCol>
                <a:gridCol w="1124748">
                  <a:extLst>
                    <a:ext uri="{9D8B030D-6E8A-4147-A177-3AD203B41FA5}">
                      <a16:colId xmlns:a16="http://schemas.microsoft.com/office/drawing/2014/main" val="893346965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4238329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2688505493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230621591"/>
                    </a:ext>
                  </a:extLst>
                </a:gridCol>
                <a:gridCol w="3592859">
                  <a:extLst>
                    <a:ext uri="{9D8B030D-6E8A-4147-A177-3AD203B41FA5}">
                      <a16:colId xmlns:a16="http://schemas.microsoft.com/office/drawing/2014/main" val="1215542095"/>
                    </a:ext>
                  </a:extLst>
                </a:gridCol>
              </a:tblGrid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SBJ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Last analysis performed 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Diagnosis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5154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705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083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41809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23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38884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26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(AD+LBD)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4713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74508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3838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Lille 04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09922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77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11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38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Thessaloniki</a:t>
                      </a:r>
                      <a:r>
                        <a:rPr lang="it-IT" dirty="0"/>
                        <a:t>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39270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67223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61E41-DE3D-E916-48C8-EB01691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08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762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FF3506D-468B-25A7-7406-87513B7B4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10775" r="8775" b="9136"/>
          <a:stretch/>
        </p:blipFill>
        <p:spPr>
          <a:xfrm>
            <a:off x="5059597" y="575362"/>
            <a:ext cx="4171869" cy="3240000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1DEB57B-2D13-EA24-1B0F-04F6F7860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4104279" y="4078760"/>
            <a:ext cx="291642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F84D6C6-DFB7-06B6-AFAA-5A65C0FB9A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7032257" y="4056335"/>
            <a:ext cx="2883875" cy="216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322C06E-DF69-D35E-3918-92EEA6E602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8902" r="2599" b="5724"/>
          <a:stretch/>
        </p:blipFill>
        <p:spPr>
          <a:xfrm>
            <a:off x="212055" y="652666"/>
            <a:ext cx="4171869" cy="3162696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9AD655E-4ABF-C44D-49CF-F1379C4AB2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8902" r="1515" b="5724"/>
          <a:stretch/>
        </p:blipFill>
        <p:spPr>
          <a:xfrm>
            <a:off x="426748" y="3943270"/>
            <a:ext cx="3698240" cy="2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0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A2B47FD-3522-BE82-B577-DBA067692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454" r="7388" b="9101"/>
          <a:stretch/>
        </p:blipFill>
        <p:spPr>
          <a:xfrm>
            <a:off x="1443789" y="144379"/>
            <a:ext cx="290511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8E72821-4901-D15B-5502-2F5FAFA18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354" r="9762" b="8801"/>
          <a:stretch/>
        </p:blipFill>
        <p:spPr>
          <a:xfrm>
            <a:off x="4348906" y="144379"/>
            <a:ext cx="2858203" cy="216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64BF97-448C-92AF-7B11-A5194FD4D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153" r="7643" b="8501"/>
          <a:stretch/>
        </p:blipFill>
        <p:spPr>
          <a:xfrm>
            <a:off x="7255518" y="144379"/>
            <a:ext cx="2880001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08D5388-736B-DD8C-71BA-BC61421A7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644" b="8801"/>
          <a:stretch/>
        </p:blipFill>
        <p:spPr>
          <a:xfrm>
            <a:off x="1443789" y="2362863"/>
            <a:ext cx="2891206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344F6DE-9613-6BD9-A5C7-66306345A4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4379199" y="2393622"/>
            <a:ext cx="2797616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A6BA4BCD-EF9A-3748-5B50-C86601EA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4054" r="7388" b="8801"/>
          <a:stretch/>
        </p:blipFill>
        <p:spPr>
          <a:xfrm>
            <a:off x="7288299" y="2393622"/>
            <a:ext cx="2908016" cy="216000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B1BDFD5-9CC4-9D16-8D3C-9A07DE622B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3179579" y="4642865"/>
            <a:ext cx="2916421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C21EE46-A136-C340-C496-D586328AE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6107557" y="4620440"/>
            <a:ext cx="28838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56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6F4DD9DE-E115-BA7A-322C-157D5F0A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057" r="1427" b="5201"/>
          <a:stretch/>
        </p:blipFill>
        <p:spPr>
          <a:xfrm>
            <a:off x="3893038" y="3501772"/>
            <a:ext cx="4198627" cy="31649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39049"/>
              </p:ext>
            </p:extLst>
          </p:nvPr>
        </p:nvGraphicFramePr>
        <p:xfrm>
          <a:off x="8164970" y="871630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06A02F-7AB6-2C9B-AF54-EE14BB59D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254" r="8775" b="8679"/>
          <a:stretch/>
        </p:blipFill>
        <p:spPr>
          <a:xfrm>
            <a:off x="42969" y="712047"/>
            <a:ext cx="3894227" cy="3062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52921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47117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473227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47181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5214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522466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525129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56766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567003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3163218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60951"/>
              </p:ext>
            </p:extLst>
          </p:nvPr>
        </p:nvGraphicFramePr>
        <p:xfrm>
          <a:off x="8186866" y="4166099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42" name="Imagen 4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27419DC-5310-CAF0-2D0F-9A9229ED80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057" r="1543" b="5201"/>
          <a:stretch/>
        </p:blipFill>
        <p:spPr>
          <a:xfrm>
            <a:off x="3932078" y="123174"/>
            <a:ext cx="4177364" cy="3161206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0D4D66B-309E-1F44-248C-5AD432EA3F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9057" r="1883" b="5201"/>
          <a:stretch/>
        </p:blipFill>
        <p:spPr>
          <a:xfrm>
            <a:off x="171749" y="3886728"/>
            <a:ext cx="3626088" cy="273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3FE0C22-2982-D404-A1AE-3D671682C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50" r="1632" b="5200"/>
          <a:stretch/>
        </p:blipFill>
        <p:spPr>
          <a:xfrm>
            <a:off x="4454063" y="384720"/>
            <a:ext cx="4182937" cy="314420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7809"/>
              </p:ext>
            </p:extLst>
          </p:nvPr>
        </p:nvGraphicFramePr>
        <p:xfrm>
          <a:off x="8484155" y="827392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7844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9AE5D99-D9C0-D756-FDE4-36B2A37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087" r="8775" b="8679"/>
          <a:stretch/>
        </p:blipFill>
        <p:spPr>
          <a:xfrm>
            <a:off x="325192" y="653525"/>
            <a:ext cx="3915007" cy="3085427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FD8E67B-3C85-00EF-5325-8DF431C9E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717" r="1427" b="5201"/>
          <a:stretch/>
        </p:blipFill>
        <p:spPr>
          <a:xfrm>
            <a:off x="500536" y="3789681"/>
            <a:ext cx="3929730" cy="2931794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F233A7E-3A56-32D0-2422-A8EAD48FF4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1791" b="5724"/>
          <a:stretch/>
        </p:blipFill>
        <p:spPr>
          <a:xfrm>
            <a:off x="4508489" y="3738952"/>
            <a:ext cx="3912044" cy="2931795"/>
          </a:xfrm>
          <a:prstGeom prst="rect">
            <a:avLst/>
          </a:prstGeom>
        </p:spPr>
      </p:pic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979902"/>
              </p:ext>
            </p:extLst>
          </p:nvPr>
        </p:nvGraphicFramePr>
        <p:xfrm>
          <a:off x="8502603" y="4112578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729158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206869" y="491174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87004" y="4932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205607" y="491809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75093" y="54148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81921" y="542460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23363" y="54512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30453" y="5876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75437" y="586997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60540" y="336316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D673EF-D2CD-F7C9-469F-81A5B4E8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12928" r="6714" b="8651"/>
          <a:stretch/>
        </p:blipFill>
        <p:spPr>
          <a:xfrm>
            <a:off x="1009650" y="167096"/>
            <a:ext cx="2735505" cy="203314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2CEC4E5-203E-3012-6E44-4E11F567E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928" r="7323" b="8294"/>
          <a:stretch/>
        </p:blipFill>
        <p:spPr>
          <a:xfrm>
            <a:off x="4457700" y="167096"/>
            <a:ext cx="2735505" cy="207036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F71C106-2AA5-957E-32EF-2E67B4682B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641" r="7018" b="8651"/>
          <a:stretch/>
        </p:blipFill>
        <p:spPr>
          <a:xfrm>
            <a:off x="7905750" y="189202"/>
            <a:ext cx="2735505" cy="203529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1CC2BEFE-6629-9DB2-CD1A-16D1B88A4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572" r="7628" b="9007"/>
          <a:stretch/>
        </p:blipFill>
        <p:spPr>
          <a:xfrm>
            <a:off x="1009650" y="2498253"/>
            <a:ext cx="2735505" cy="2068079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9EE7FCC-1A30-C03F-FF2C-2C612559D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4710" r="7628" b="8652"/>
          <a:stretch/>
        </p:blipFill>
        <p:spPr>
          <a:xfrm>
            <a:off x="4457700" y="2498253"/>
            <a:ext cx="2808740" cy="2068079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9B9A20E-7EB2-5172-4690-9D763A300F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1957" r="9762" b="8295"/>
          <a:stretch/>
        </p:blipFill>
        <p:spPr>
          <a:xfrm>
            <a:off x="7905750" y="2411189"/>
            <a:ext cx="2764239" cy="2177574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52FF479C-8EE8-DE19-09BF-6B4D4A5944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1956" r="6713" b="7938"/>
          <a:stretch/>
        </p:blipFill>
        <p:spPr>
          <a:xfrm>
            <a:off x="2565338" y="4633508"/>
            <a:ext cx="2735505" cy="2083857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F6F7295E-9C4B-45F7-C99F-1861EB4673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1957" r="7628" b="9037"/>
          <a:stretch/>
        </p:blipFill>
        <p:spPr>
          <a:xfrm>
            <a:off x="6096000" y="4653396"/>
            <a:ext cx="2743200" cy="20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8EDD9-4CA8-67FE-69B8-8468CC2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  <p:pic>
        <p:nvPicPr>
          <p:cNvPr id="5" name="Picture 4" descr="A picture containing text, map, boat, different&#10;&#10;Description automatically generated">
            <a:extLst>
              <a:ext uri="{FF2B5EF4-FFF2-40B4-BE49-F238E27FC236}">
                <a16:creationId xmlns:a16="http://schemas.microsoft.com/office/drawing/2014/main" id="{A063AEC1-00C8-3280-0E8D-C1E3C2DE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6" t="3043" r="2663" b="10543"/>
          <a:stretch/>
        </p:blipFill>
        <p:spPr>
          <a:xfrm>
            <a:off x="768626" y="555677"/>
            <a:ext cx="10654748" cy="57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AD21-ECCF-164F-5003-83C4D991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483184-8D3D-1307-F0EF-26E291528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t="2323" r="2663" b="10244"/>
          <a:stretch/>
        </p:blipFill>
        <p:spPr>
          <a:xfrm>
            <a:off x="763656" y="521804"/>
            <a:ext cx="10664688" cy="58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EED383B-B44C-09D0-8ED1-710B01D2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930621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DD3159-FC83-02B3-5A6B-EBB70C0BF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0590" r="9318" b="8845"/>
          <a:stretch/>
        </p:blipFill>
        <p:spPr>
          <a:xfrm>
            <a:off x="5342378" y="947067"/>
            <a:ext cx="3813280" cy="3031695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99BBA3C-16DD-262A-CB57-A2085B801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427" b="5200"/>
          <a:stretch/>
        </p:blipFill>
        <p:spPr>
          <a:xfrm>
            <a:off x="593639" y="669573"/>
            <a:ext cx="4055310" cy="3066665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BE49434-7F55-7033-3E29-DEB1C3A61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990" b="5200"/>
          <a:stretch/>
        </p:blipFill>
        <p:spPr>
          <a:xfrm>
            <a:off x="593134" y="3736239"/>
            <a:ext cx="4074371" cy="30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67F12CAF-30F1-2010-DF82-423E8E3D0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028" r="1515" b="5724"/>
          <a:stretch/>
        </p:blipFill>
        <p:spPr>
          <a:xfrm>
            <a:off x="272359" y="506516"/>
            <a:ext cx="4834998" cy="361755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54B4A1-2E1B-5894-5F1F-B50FD1940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14721" r="8041" b="1179"/>
          <a:stretch/>
        </p:blipFill>
        <p:spPr>
          <a:xfrm>
            <a:off x="5268189" y="257262"/>
            <a:ext cx="4093013" cy="3171738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CEAD104-A9B3-BF3A-E027-307E360D2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477" r="1791" b="5724"/>
          <a:stretch/>
        </p:blipFill>
        <p:spPr>
          <a:xfrm>
            <a:off x="980440" y="4252912"/>
            <a:ext cx="3136169" cy="23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823129B-5DA1-770A-52D2-E73CEBA2D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631" b="5200"/>
          <a:stretch/>
        </p:blipFill>
        <p:spPr>
          <a:xfrm>
            <a:off x="686812" y="384720"/>
            <a:ext cx="4351394" cy="329782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137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405E000-34B8-308E-B56E-05F663733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253" r="8462" b="8512"/>
          <a:stretch/>
        </p:blipFill>
        <p:spPr>
          <a:xfrm>
            <a:off x="5624969" y="173604"/>
            <a:ext cx="3702722" cy="2893539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93082BF-8D45-37F4-5DD9-B16DFD7A2F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2394" b="5200"/>
          <a:stretch/>
        </p:blipFill>
        <p:spPr>
          <a:xfrm>
            <a:off x="838200" y="3682544"/>
            <a:ext cx="4155543" cy="31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743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4800</TotalTime>
  <Words>1268</Words>
  <Application>Microsoft Office PowerPoint</Application>
  <PresentationFormat>Panorámica</PresentationFormat>
  <Paragraphs>1012</Paragraphs>
  <Slides>44</Slides>
  <Notes>0</Notes>
  <HiddenSlides>6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Verónica Henao Isaza</cp:lastModifiedBy>
  <cp:revision>69</cp:revision>
  <dcterms:created xsi:type="dcterms:W3CDTF">2022-07-27T13:59:27Z</dcterms:created>
  <dcterms:modified xsi:type="dcterms:W3CDTF">2022-10-04T08:59:25Z</dcterms:modified>
</cp:coreProperties>
</file>